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73" r:id="rId6"/>
    <p:sldId id="283" r:id="rId7"/>
    <p:sldId id="287" r:id="rId8"/>
    <p:sldId id="288" r:id="rId9"/>
    <p:sldId id="289" r:id="rId10"/>
    <p:sldId id="290" r:id="rId11"/>
    <p:sldId id="291" r:id="rId12"/>
    <p:sldId id="278" r:id="rId13"/>
    <p:sldId id="284" r:id="rId14"/>
    <p:sldId id="285" r:id="rId15"/>
    <p:sldId id="292" r:id="rId16"/>
    <p:sldId id="286"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B8BAD-A60F-4F57-8C93-D826D786624A}" v="9" dt="2021-10-13T18:46:50.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ham, Roger" userId="9681ddec-7d8f-4d1d-aabb-f2beb3ac4375" providerId="ADAL" clId="{7BFB8BAD-A60F-4F57-8C93-D826D786624A}"/>
    <pc:docChg chg="undo custSel addSld delSld modSld">
      <pc:chgData name="Pelham, Roger" userId="9681ddec-7d8f-4d1d-aabb-f2beb3ac4375" providerId="ADAL" clId="{7BFB8BAD-A60F-4F57-8C93-D826D786624A}" dt="2021-10-13T18:50:58.283" v="418" actId="1076"/>
      <pc:docMkLst>
        <pc:docMk/>
      </pc:docMkLst>
      <pc:sldChg chg="addSp modSp mod">
        <pc:chgData name="Pelham, Roger" userId="9681ddec-7d8f-4d1d-aabb-f2beb3ac4375" providerId="ADAL" clId="{7BFB8BAD-A60F-4F57-8C93-D826D786624A}" dt="2021-10-13T18:50:58.283" v="418" actId="1076"/>
        <pc:sldMkLst>
          <pc:docMk/>
          <pc:sldMk cId="556600594" sldId="273"/>
        </pc:sldMkLst>
        <pc:spChg chg="mod">
          <ac:chgData name="Pelham, Roger" userId="9681ddec-7d8f-4d1d-aabb-f2beb3ac4375" providerId="ADAL" clId="{7BFB8BAD-A60F-4F57-8C93-D826D786624A}" dt="2021-10-13T17:31:52.275" v="21" actId="20577"/>
          <ac:spMkLst>
            <pc:docMk/>
            <pc:sldMk cId="556600594" sldId="273"/>
            <ac:spMk id="3" creationId="{00000000-0000-0000-0000-000000000000}"/>
          </ac:spMkLst>
        </pc:spChg>
        <pc:spChg chg="mod">
          <ac:chgData name="Pelham, Roger" userId="9681ddec-7d8f-4d1d-aabb-f2beb3ac4375" providerId="ADAL" clId="{7BFB8BAD-A60F-4F57-8C93-D826D786624A}" dt="2021-10-13T18:50:49.782" v="416" actId="207"/>
          <ac:spMkLst>
            <pc:docMk/>
            <pc:sldMk cId="556600594" sldId="273"/>
            <ac:spMk id="4" creationId="{00000000-0000-0000-0000-000000000000}"/>
          </ac:spMkLst>
        </pc:spChg>
        <pc:picChg chg="add mod">
          <ac:chgData name="Pelham, Roger" userId="9681ddec-7d8f-4d1d-aabb-f2beb3ac4375" providerId="ADAL" clId="{7BFB8BAD-A60F-4F57-8C93-D826D786624A}" dt="2021-10-13T18:50:58.283" v="418" actId="1076"/>
          <ac:picMkLst>
            <pc:docMk/>
            <pc:sldMk cId="556600594" sldId="273"/>
            <ac:picMk id="5" creationId="{CA1E1B53-C6C2-42F6-A1B2-68EAD5448055}"/>
          </ac:picMkLst>
        </pc:picChg>
      </pc:sldChg>
      <pc:sldChg chg="del">
        <pc:chgData name="Pelham, Roger" userId="9681ddec-7d8f-4d1d-aabb-f2beb3ac4375" providerId="ADAL" clId="{7BFB8BAD-A60F-4F57-8C93-D826D786624A}" dt="2021-10-13T17:32:32.699" v="25" actId="2696"/>
        <pc:sldMkLst>
          <pc:docMk/>
          <pc:sldMk cId="1949697873" sldId="276"/>
        </pc:sldMkLst>
      </pc:sldChg>
      <pc:sldChg chg="addSp delSp modSp add del mod">
        <pc:chgData name="Pelham, Roger" userId="9681ddec-7d8f-4d1d-aabb-f2beb3ac4375" providerId="ADAL" clId="{7BFB8BAD-A60F-4F57-8C93-D826D786624A}" dt="2021-10-13T18:37:49.490" v="306" actId="1076"/>
        <pc:sldMkLst>
          <pc:docMk/>
          <pc:sldMk cId="3406720279" sldId="278"/>
        </pc:sldMkLst>
        <pc:spChg chg="mod">
          <ac:chgData name="Pelham, Roger" userId="9681ddec-7d8f-4d1d-aabb-f2beb3ac4375" providerId="ADAL" clId="{7BFB8BAD-A60F-4F57-8C93-D826D786624A}" dt="2021-10-13T18:37:42.062" v="305" actId="1076"/>
          <ac:spMkLst>
            <pc:docMk/>
            <pc:sldMk cId="3406720279" sldId="278"/>
            <ac:spMk id="3" creationId="{00000000-0000-0000-0000-000000000000}"/>
          </ac:spMkLst>
        </pc:spChg>
        <pc:spChg chg="mod">
          <ac:chgData name="Pelham, Roger" userId="9681ddec-7d8f-4d1d-aabb-f2beb3ac4375" providerId="ADAL" clId="{7BFB8BAD-A60F-4F57-8C93-D826D786624A}" dt="2021-10-13T18:37:49.490" v="306" actId="1076"/>
          <ac:spMkLst>
            <pc:docMk/>
            <pc:sldMk cId="3406720279" sldId="278"/>
            <ac:spMk id="4" creationId="{00000000-0000-0000-0000-000000000000}"/>
          </ac:spMkLst>
        </pc:spChg>
        <pc:picChg chg="del">
          <ac:chgData name="Pelham, Roger" userId="9681ddec-7d8f-4d1d-aabb-f2beb3ac4375" providerId="ADAL" clId="{7BFB8BAD-A60F-4F57-8C93-D826D786624A}" dt="2021-10-13T18:36:24.763" v="287" actId="478"/>
          <ac:picMkLst>
            <pc:docMk/>
            <pc:sldMk cId="3406720279" sldId="278"/>
            <ac:picMk id="5" creationId="{586D63B3-85C6-4E84-B6D8-150C784FC827}"/>
          </ac:picMkLst>
        </pc:picChg>
        <pc:picChg chg="add mod modCrop">
          <ac:chgData name="Pelham, Roger" userId="9681ddec-7d8f-4d1d-aabb-f2beb3ac4375" providerId="ADAL" clId="{7BFB8BAD-A60F-4F57-8C93-D826D786624A}" dt="2021-10-13T18:37:21.652" v="301" actId="1076"/>
          <ac:picMkLst>
            <pc:docMk/>
            <pc:sldMk cId="3406720279" sldId="278"/>
            <ac:picMk id="6" creationId="{9665CE52-C458-42D2-AE57-38155E0EC635}"/>
          </ac:picMkLst>
        </pc:picChg>
      </pc:sldChg>
      <pc:sldChg chg="modSp mod">
        <pc:chgData name="Pelham, Roger" userId="9681ddec-7d8f-4d1d-aabb-f2beb3ac4375" providerId="ADAL" clId="{7BFB8BAD-A60F-4F57-8C93-D826D786624A}" dt="2021-10-13T17:32:15.945" v="24" actId="20577"/>
        <pc:sldMkLst>
          <pc:docMk/>
          <pc:sldMk cId="1108529405" sldId="283"/>
        </pc:sldMkLst>
        <pc:spChg chg="mod">
          <ac:chgData name="Pelham, Roger" userId="9681ddec-7d8f-4d1d-aabb-f2beb3ac4375" providerId="ADAL" clId="{7BFB8BAD-A60F-4F57-8C93-D826D786624A}" dt="2021-10-13T17:32:15.945" v="24" actId="20577"/>
          <ac:spMkLst>
            <pc:docMk/>
            <pc:sldMk cId="1108529405" sldId="283"/>
            <ac:spMk id="6" creationId="{00000000-0000-0000-0000-000000000000}"/>
          </ac:spMkLst>
        </pc:spChg>
      </pc:sldChg>
      <pc:sldChg chg="addSp delSp modSp mod">
        <pc:chgData name="Pelham, Roger" userId="9681ddec-7d8f-4d1d-aabb-f2beb3ac4375" providerId="ADAL" clId="{7BFB8BAD-A60F-4F57-8C93-D826D786624A}" dt="2021-10-13T18:38:55.782" v="311" actId="14100"/>
        <pc:sldMkLst>
          <pc:docMk/>
          <pc:sldMk cId="2083886326" sldId="284"/>
        </pc:sldMkLst>
        <pc:spChg chg="mod">
          <ac:chgData name="Pelham, Roger" userId="9681ddec-7d8f-4d1d-aabb-f2beb3ac4375" providerId="ADAL" clId="{7BFB8BAD-A60F-4F57-8C93-D826D786624A}" dt="2021-10-13T18:38:04.621" v="307" actId="207"/>
          <ac:spMkLst>
            <pc:docMk/>
            <pc:sldMk cId="2083886326" sldId="284"/>
            <ac:spMk id="3" creationId="{00000000-0000-0000-0000-000000000000}"/>
          </ac:spMkLst>
        </pc:spChg>
        <pc:picChg chg="del">
          <ac:chgData name="Pelham, Roger" userId="9681ddec-7d8f-4d1d-aabb-f2beb3ac4375" providerId="ADAL" clId="{7BFB8BAD-A60F-4F57-8C93-D826D786624A}" dt="2021-10-13T18:38:07.683" v="308" actId="478"/>
          <ac:picMkLst>
            <pc:docMk/>
            <pc:sldMk cId="2083886326" sldId="284"/>
            <ac:picMk id="4" creationId="{F39DCD10-1893-4B39-91FE-7ABE6408C486}"/>
          </ac:picMkLst>
        </pc:picChg>
        <pc:picChg chg="add mod">
          <ac:chgData name="Pelham, Roger" userId="9681ddec-7d8f-4d1d-aabb-f2beb3ac4375" providerId="ADAL" clId="{7BFB8BAD-A60F-4F57-8C93-D826D786624A}" dt="2021-10-13T18:38:55.782" v="311" actId="14100"/>
          <ac:picMkLst>
            <pc:docMk/>
            <pc:sldMk cId="2083886326" sldId="284"/>
            <ac:picMk id="5" creationId="{AAFFDCA7-4197-4165-9902-F09342E38A1B}"/>
          </ac:picMkLst>
        </pc:picChg>
      </pc:sldChg>
      <pc:sldChg chg="addSp delSp modSp mod">
        <pc:chgData name="Pelham, Roger" userId="9681ddec-7d8f-4d1d-aabb-f2beb3ac4375" providerId="ADAL" clId="{7BFB8BAD-A60F-4F57-8C93-D826D786624A}" dt="2021-10-13T18:46:50.708" v="390"/>
        <pc:sldMkLst>
          <pc:docMk/>
          <pc:sldMk cId="3799001558" sldId="285"/>
        </pc:sldMkLst>
        <pc:spChg chg="mod">
          <ac:chgData name="Pelham, Roger" userId="9681ddec-7d8f-4d1d-aabb-f2beb3ac4375" providerId="ADAL" clId="{7BFB8BAD-A60F-4F57-8C93-D826D786624A}" dt="2021-10-13T18:39:53.007" v="317" actId="21"/>
          <ac:spMkLst>
            <pc:docMk/>
            <pc:sldMk cId="3799001558" sldId="285"/>
            <ac:spMk id="3" creationId="{00000000-0000-0000-0000-000000000000}"/>
          </ac:spMkLst>
        </pc:spChg>
        <pc:spChg chg="add mod">
          <ac:chgData name="Pelham, Roger" userId="9681ddec-7d8f-4d1d-aabb-f2beb3ac4375" providerId="ADAL" clId="{7BFB8BAD-A60F-4F57-8C93-D826D786624A}" dt="2021-10-13T18:46:38.629" v="388" actId="20577"/>
          <ac:spMkLst>
            <pc:docMk/>
            <pc:sldMk cId="3799001558" sldId="285"/>
            <ac:spMk id="6" creationId="{CA077E63-ED0C-430C-90B7-D85C86A36F54}"/>
          </ac:spMkLst>
        </pc:spChg>
        <pc:picChg chg="del">
          <ac:chgData name="Pelham, Roger" userId="9681ddec-7d8f-4d1d-aabb-f2beb3ac4375" providerId="ADAL" clId="{7BFB8BAD-A60F-4F57-8C93-D826D786624A}" dt="2021-10-13T18:39:35.068" v="312" actId="478"/>
          <ac:picMkLst>
            <pc:docMk/>
            <pc:sldMk cId="3799001558" sldId="285"/>
            <ac:picMk id="4" creationId="{60F07EEB-868D-4B21-A9A1-63CEFB9923B7}"/>
          </ac:picMkLst>
        </pc:picChg>
        <pc:picChg chg="add mod">
          <ac:chgData name="Pelham, Roger" userId="9681ddec-7d8f-4d1d-aabb-f2beb3ac4375" providerId="ADAL" clId="{7BFB8BAD-A60F-4F57-8C93-D826D786624A}" dt="2021-10-13T18:46:50.708" v="390"/>
          <ac:picMkLst>
            <pc:docMk/>
            <pc:sldMk cId="3799001558" sldId="285"/>
            <ac:picMk id="5" creationId="{3AEAC891-C2EA-4098-ADD4-09405D3A9EA5}"/>
          </ac:picMkLst>
        </pc:picChg>
      </pc:sldChg>
      <pc:sldChg chg="modSp mod">
        <pc:chgData name="Pelham, Roger" userId="9681ddec-7d8f-4d1d-aabb-f2beb3ac4375" providerId="ADAL" clId="{7BFB8BAD-A60F-4F57-8C93-D826D786624A}" dt="2021-10-13T18:48:16.149" v="400" actId="1037"/>
        <pc:sldMkLst>
          <pc:docMk/>
          <pc:sldMk cId="3855694812" sldId="286"/>
        </pc:sldMkLst>
        <pc:spChg chg="mod">
          <ac:chgData name="Pelham, Roger" userId="9681ddec-7d8f-4d1d-aabb-f2beb3ac4375" providerId="ADAL" clId="{7BFB8BAD-A60F-4F57-8C93-D826D786624A}" dt="2021-10-13T18:48:16.149" v="400" actId="1037"/>
          <ac:spMkLst>
            <pc:docMk/>
            <pc:sldMk cId="3855694812" sldId="286"/>
            <ac:spMk id="3" creationId="{00000000-0000-0000-0000-000000000000}"/>
          </ac:spMkLst>
        </pc:spChg>
        <pc:spChg chg="mod">
          <ac:chgData name="Pelham, Roger" userId="9681ddec-7d8f-4d1d-aabb-f2beb3ac4375" providerId="ADAL" clId="{7BFB8BAD-A60F-4F57-8C93-D826D786624A}" dt="2021-10-13T18:47:59.714" v="396"/>
          <ac:spMkLst>
            <pc:docMk/>
            <pc:sldMk cId="3855694812" sldId="286"/>
            <ac:spMk id="4" creationId="{00000000-0000-0000-0000-000000000000}"/>
          </ac:spMkLst>
        </pc:spChg>
      </pc:sldChg>
      <pc:sldChg chg="addSp delSp modSp mod">
        <pc:chgData name="Pelham, Roger" userId="9681ddec-7d8f-4d1d-aabb-f2beb3ac4375" providerId="ADAL" clId="{7BFB8BAD-A60F-4F57-8C93-D826D786624A}" dt="2021-10-13T17:32:56.533" v="30"/>
        <pc:sldMkLst>
          <pc:docMk/>
          <pc:sldMk cId="3761081587" sldId="287"/>
        </pc:sldMkLst>
        <pc:picChg chg="add mod">
          <ac:chgData name="Pelham, Roger" userId="9681ddec-7d8f-4d1d-aabb-f2beb3ac4375" providerId="ADAL" clId="{7BFB8BAD-A60F-4F57-8C93-D826D786624A}" dt="2021-10-13T17:32:56.533" v="30"/>
          <ac:picMkLst>
            <pc:docMk/>
            <pc:sldMk cId="3761081587" sldId="287"/>
            <ac:picMk id="2" creationId="{0AAB25AF-0F67-4615-9296-686E4B597E43}"/>
          </ac:picMkLst>
        </pc:picChg>
        <pc:picChg chg="del">
          <ac:chgData name="Pelham, Roger" userId="9681ddec-7d8f-4d1d-aabb-f2beb3ac4375" providerId="ADAL" clId="{7BFB8BAD-A60F-4F57-8C93-D826D786624A}" dt="2021-10-13T17:32:35.374" v="26" actId="478"/>
          <ac:picMkLst>
            <pc:docMk/>
            <pc:sldMk cId="3761081587" sldId="287"/>
            <ac:picMk id="7" creationId="{1DF50DEB-BF2C-4A30-A3C6-AB1B72BDFC45}"/>
          </ac:picMkLst>
        </pc:picChg>
      </pc:sldChg>
      <pc:sldChg chg="addSp delSp modSp add del mod">
        <pc:chgData name="Pelham, Roger" userId="9681ddec-7d8f-4d1d-aabb-f2beb3ac4375" providerId="ADAL" clId="{7BFB8BAD-A60F-4F57-8C93-D826D786624A}" dt="2021-10-13T17:33:39.190" v="48" actId="14100"/>
        <pc:sldMkLst>
          <pc:docMk/>
          <pc:sldMk cId="3363173546" sldId="288"/>
        </pc:sldMkLst>
        <pc:spChg chg="mod">
          <ac:chgData name="Pelham, Roger" userId="9681ddec-7d8f-4d1d-aabb-f2beb3ac4375" providerId="ADAL" clId="{7BFB8BAD-A60F-4F57-8C93-D826D786624A}" dt="2021-10-13T17:33:23.239" v="43" actId="20577"/>
          <ac:spMkLst>
            <pc:docMk/>
            <pc:sldMk cId="3363173546" sldId="288"/>
            <ac:spMk id="3" creationId="{00000000-0000-0000-0000-000000000000}"/>
          </ac:spMkLst>
        </pc:spChg>
        <pc:picChg chg="add mod">
          <ac:chgData name="Pelham, Roger" userId="9681ddec-7d8f-4d1d-aabb-f2beb3ac4375" providerId="ADAL" clId="{7BFB8BAD-A60F-4F57-8C93-D826D786624A}" dt="2021-10-13T17:33:39.190" v="48" actId="14100"/>
          <ac:picMkLst>
            <pc:docMk/>
            <pc:sldMk cId="3363173546" sldId="288"/>
            <ac:picMk id="2" creationId="{2808ABEE-7198-4EEF-85FA-56870F02C716}"/>
          </ac:picMkLst>
        </pc:picChg>
        <pc:picChg chg="del">
          <ac:chgData name="Pelham, Roger" userId="9681ddec-7d8f-4d1d-aabb-f2beb3ac4375" providerId="ADAL" clId="{7BFB8BAD-A60F-4F57-8C93-D826D786624A}" dt="2021-10-13T17:33:25.994" v="44" actId="478"/>
          <ac:picMkLst>
            <pc:docMk/>
            <pc:sldMk cId="3363173546" sldId="288"/>
            <ac:picMk id="8" creationId="{03D33752-01DF-415F-AB1C-83E945C8CFF4}"/>
          </ac:picMkLst>
        </pc:picChg>
      </pc:sldChg>
      <pc:sldChg chg="modSp mod">
        <pc:chgData name="Pelham, Roger" userId="9681ddec-7d8f-4d1d-aabb-f2beb3ac4375" providerId="ADAL" clId="{7BFB8BAD-A60F-4F57-8C93-D826D786624A}" dt="2021-10-13T18:22:16.086" v="98" actId="255"/>
        <pc:sldMkLst>
          <pc:docMk/>
          <pc:sldMk cId="3258380499" sldId="289"/>
        </pc:sldMkLst>
        <pc:spChg chg="mod">
          <ac:chgData name="Pelham, Roger" userId="9681ddec-7d8f-4d1d-aabb-f2beb3ac4375" providerId="ADAL" clId="{7BFB8BAD-A60F-4F57-8C93-D826D786624A}" dt="2021-10-13T18:22:16.086" v="98" actId="255"/>
          <ac:spMkLst>
            <pc:docMk/>
            <pc:sldMk cId="3258380499" sldId="289"/>
            <ac:spMk id="2" creationId="{00000000-0000-0000-0000-000000000000}"/>
          </ac:spMkLst>
        </pc:spChg>
        <pc:spChg chg="mod">
          <ac:chgData name="Pelham, Roger" userId="9681ddec-7d8f-4d1d-aabb-f2beb3ac4375" providerId="ADAL" clId="{7BFB8BAD-A60F-4F57-8C93-D826D786624A}" dt="2021-10-13T18:19:09.372" v="59" actId="20577"/>
          <ac:spMkLst>
            <pc:docMk/>
            <pc:sldMk cId="3258380499" sldId="289"/>
            <ac:spMk id="3" creationId="{00000000-0000-0000-0000-000000000000}"/>
          </ac:spMkLst>
        </pc:spChg>
      </pc:sldChg>
      <pc:sldChg chg="addSp delSp modSp mod">
        <pc:chgData name="Pelham, Roger" userId="9681ddec-7d8f-4d1d-aabb-f2beb3ac4375" providerId="ADAL" clId="{7BFB8BAD-A60F-4F57-8C93-D826D786624A}" dt="2021-10-13T18:23:25.219" v="117" actId="108"/>
        <pc:sldMkLst>
          <pc:docMk/>
          <pc:sldMk cId="1851479596" sldId="290"/>
        </pc:sldMkLst>
        <pc:spChg chg="del">
          <ac:chgData name="Pelham, Roger" userId="9681ddec-7d8f-4d1d-aabb-f2beb3ac4375" providerId="ADAL" clId="{7BFB8BAD-A60F-4F57-8C93-D826D786624A}" dt="2021-10-13T18:22:43.374" v="110" actId="478"/>
          <ac:spMkLst>
            <pc:docMk/>
            <pc:sldMk cId="1851479596" sldId="290"/>
            <ac:spMk id="2" creationId="{292CFB39-675C-46B4-AE88-FF06E5464373}"/>
          </ac:spMkLst>
        </pc:spChg>
        <pc:spChg chg="mod">
          <ac:chgData name="Pelham, Roger" userId="9681ddec-7d8f-4d1d-aabb-f2beb3ac4375" providerId="ADAL" clId="{7BFB8BAD-A60F-4F57-8C93-D826D786624A}" dt="2021-10-13T18:22:39.335" v="109" actId="20577"/>
          <ac:spMkLst>
            <pc:docMk/>
            <pc:sldMk cId="1851479596" sldId="290"/>
            <ac:spMk id="3" creationId="{00000000-0000-0000-0000-000000000000}"/>
          </ac:spMkLst>
        </pc:spChg>
        <pc:picChg chg="add mod">
          <ac:chgData name="Pelham, Roger" userId="9681ddec-7d8f-4d1d-aabb-f2beb3ac4375" providerId="ADAL" clId="{7BFB8BAD-A60F-4F57-8C93-D826D786624A}" dt="2021-10-13T18:23:20.687" v="116" actId="1582"/>
          <ac:picMkLst>
            <pc:docMk/>
            <pc:sldMk cId="1851479596" sldId="290"/>
            <ac:picMk id="4" creationId="{4A7B88FC-FE28-4F3A-8E88-DC74FDCE31FA}"/>
          </ac:picMkLst>
        </pc:picChg>
        <pc:picChg chg="add mod">
          <ac:chgData name="Pelham, Roger" userId="9681ddec-7d8f-4d1d-aabb-f2beb3ac4375" providerId="ADAL" clId="{7BFB8BAD-A60F-4F57-8C93-D826D786624A}" dt="2021-10-13T18:23:25.219" v="117" actId="108"/>
          <ac:picMkLst>
            <pc:docMk/>
            <pc:sldMk cId="1851479596" sldId="290"/>
            <ac:picMk id="5" creationId="{4736A39A-5B74-4E1A-BBED-E96A30E4D789}"/>
          </ac:picMkLst>
        </pc:picChg>
      </pc:sldChg>
      <pc:sldChg chg="modSp mod">
        <pc:chgData name="Pelham, Roger" userId="9681ddec-7d8f-4d1d-aabb-f2beb3ac4375" providerId="ADAL" clId="{7BFB8BAD-A60F-4F57-8C93-D826D786624A}" dt="2021-10-13T18:36:06.654" v="284" actId="1076"/>
        <pc:sldMkLst>
          <pc:docMk/>
          <pc:sldMk cId="1893283112" sldId="291"/>
        </pc:sldMkLst>
        <pc:spChg chg="mod">
          <ac:chgData name="Pelham, Roger" userId="9681ddec-7d8f-4d1d-aabb-f2beb3ac4375" providerId="ADAL" clId="{7BFB8BAD-A60F-4F57-8C93-D826D786624A}" dt="2021-10-13T18:36:06.654" v="284" actId="1076"/>
          <ac:spMkLst>
            <pc:docMk/>
            <pc:sldMk cId="1893283112" sldId="291"/>
            <ac:spMk id="2" creationId="{B34F5B11-3DFE-4761-B043-1002E8026B95}"/>
          </ac:spMkLst>
        </pc:spChg>
        <pc:spChg chg="mod">
          <ac:chgData name="Pelham, Roger" userId="9681ddec-7d8f-4d1d-aabb-f2beb3ac4375" providerId="ADAL" clId="{7BFB8BAD-A60F-4F57-8C93-D826D786624A}" dt="2021-10-13T18:24:08.233" v="151" actId="404"/>
          <ac:spMkLst>
            <pc:docMk/>
            <pc:sldMk cId="1893283112" sldId="291"/>
            <ac:spMk id="3" creationId="{00000000-0000-0000-0000-000000000000}"/>
          </ac:spMkLst>
        </pc:spChg>
      </pc:sldChg>
      <pc:sldChg chg="modSp mod">
        <pc:chgData name="Pelham, Roger" userId="9681ddec-7d8f-4d1d-aabb-f2beb3ac4375" providerId="ADAL" clId="{7BFB8BAD-A60F-4F57-8C93-D826D786624A}" dt="2021-10-13T18:47:40.111" v="395" actId="14100"/>
        <pc:sldMkLst>
          <pc:docMk/>
          <pc:sldMk cId="2156156924" sldId="292"/>
        </pc:sldMkLst>
        <pc:spChg chg="mod">
          <ac:chgData name="Pelham, Roger" userId="9681ddec-7d8f-4d1d-aabb-f2beb3ac4375" providerId="ADAL" clId="{7BFB8BAD-A60F-4F57-8C93-D826D786624A}" dt="2021-10-13T18:47:40.111" v="395" actId="14100"/>
          <ac:spMkLst>
            <pc:docMk/>
            <pc:sldMk cId="2156156924" sldId="292"/>
            <ac:spMk id="5" creationId="{00000000-0000-0000-0000-000000000000}"/>
          </ac:spMkLst>
        </pc:spChg>
      </pc:sldChg>
      <pc:sldChg chg="del">
        <pc:chgData name="Pelham, Roger" userId="9681ddec-7d8f-4d1d-aabb-f2beb3ac4375" providerId="ADAL" clId="{7BFB8BAD-A60F-4F57-8C93-D826D786624A}" dt="2021-10-13T18:18:48.945" v="49" actId="2696"/>
        <pc:sldMkLst>
          <pc:docMk/>
          <pc:sldMk cId="1918716761" sldId="293"/>
        </pc:sldMkLst>
      </pc:sldChg>
      <pc:sldChg chg="del">
        <pc:chgData name="Pelham, Roger" userId="9681ddec-7d8f-4d1d-aabb-f2beb3ac4375" providerId="ADAL" clId="{7BFB8BAD-A60F-4F57-8C93-D826D786624A}" dt="2021-10-13T18:23:38.048" v="118" actId="2696"/>
        <pc:sldMkLst>
          <pc:docMk/>
          <pc:sldMk cId="859701317" sldId="294"/>
        </pc:sldMkLst>
      </pc:sldChg>
      <pc:sldChg chg="del">
        <pc:chgData name="Pelham, Roger" userId="9681ddec-7d8f-4d1d-aabb-f2beb3ac4375" providerId="ADAL" clId="{7BFB8BAD-A60F-4F57-8C93-D826D786624A}" dt="2021-10-13T18:46:59.856" v="391" actId="2696"/>
        <pc:sldMkLst>
          <pc:docMk/>
          <pc:sldMk cId="273032461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11/3/2021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811473"/>
            <a:ext cx="8305800" cy="1066800"/>
          </a:xfrm>
        </p:spPr>
        <p:txBody>
          <a:bodyPr>
            <a:normAutofit/>
          </a:bodyPr>
          <a:lstStyle/>
          <a:p>
            <a:r>
              <a:rPr lang="en-US" sz="2800" b="1" dirty="0">
                <a:solidFill>
                  <a:schemeClr val="bg1">
                    <a:lumMod val="95000"/>
                  </a:schemeClr>
                </a:solidFill>
              </a:rPr>
              <a:t>Washoe County Board of Adjustment</a:t>
            </a:r>
          </a:p>
          <a:p>
            <a:pPr>
              <a:spcBef>
                <a:spcPts val="0"/>
              </a:spcBef>
            </a:pPr>
            <a:r>
              <a:rPr lang="en-US" sz="2400" b="1" dirty="0">
                <a:solidFill>
                  <a:schemeClr val="bg1">
                    <a:lumMod val="95000"/>
                  </a:schemeClr>
                </a:solidFill>
              </a:rPr>
              <a:t>November 4, 2021</a:t>
            </a:r>
          </a:p>
        </p:txBody>
      </p:sp>
      <p:sp>
        <p:nvSpPr>
          <p:cNvPr id="4" name="Title 3"/>
          <p:cNvSpPr>
            <a:spLocks noGrp="1"/>
          </p:cNvSpPr>
          <p:nvPr>
            <p:ph type="ctrTitle"/>
          </p:nvPr>
        </p:nvSpPr>
        <p:spPr>
          <a:xfrm>
            <a:off x="533400" y="0"/>
            <a:ext cx="8229600" cy="811530"/>
          </a:xfrm>
        </p:spPr>
        <p:txBody>
          <a:bodyPr/>
          <a:lstStyle/>
          <a:p>
            <a:r>
              <a:rPr lang="en-US" sz="3200" dirty="0">
                <a:solidFill>
                  <a:schemeClr val="bg1">
                    <a:lumMod val="95000"/>
                  </a:schemeClr>
                </a:solidFill>
              </a:rPr>
              <a:t>SPECIAL USE PERMIT CASE NO: </a:t>
            </a:r>
            <a:br>
              <a:rPr lang="en-US" sz="3200" dirty="0">
                <a:solidFill>
                  <a:schemeClr val="bg1">
                    <a:lumMod val="95000"/>
                  </a:schemeClr>
                </a:solidFill>
              </a:rPr>
            </a:br>
            <a:r>
              <a:rPr lang="en-US" sz="3200" dirty="0">
                <a:solidFill>
                  <a:schemeClr val="bg1">
                    <a:lumMod val="95000"/>
                  </a:schemeClr>
                </a:solidFill>
              </a:rPr>
              <a:t>WSUP21-0027 </a:t>
            </a:r>
            <a:br>
              <a:rPr lang="en-US" sz="3600" dirty="0">
                <a:solidFill>
                  <a:schemeClr val="tx1"/>
                </a:solidFill>
              </a:rPr>
            </a:br>
            <a:r>
              <a:rPr lang="en-US" sz="2800" dirty="0">
                <a:solidFill>
                  <a:schemeClr val="tx1"/>
                </a:solidFill>
              </a:rPr>
              <a:t>(Eagle Canyon North – Permanent Flood Control)</a:t>
            </a:r>
            <a:endParaRPr lang="en-US" sz="3600" dirty="0">
              <a:solidFill>
                <a:schemeClr val="tx1"/>
              </a:solidFill>
            </a:endParaRPr>
          </a:p>
        </p:txBody>
      </p:sp>
      <p:pic>
        <p:nvPicPr>
          <p:cNvPr id="5" name="Picture 4">
            <a:extLst>
              <a:ext uri="{FF2B5EF4-FFF2-40B4-BE49-F238E27FC236}">
                <a16:creationId xmlns:a16="http://schemas.microsoft.com/office/drawing/2014/main" id="{CA1E1B53-C6C2-42F6-A1B2-68EAD5448055}"/>
              </a:ext>
            </a:extLst>
          </p:cNvPr>
          <p:cNvPicPr>
            <a:picLocks noChangeAspect="1"/>
          </p:cNvPicPr>
          <p:nvPr/>
        </p:nvPicPr>
        <p:blipFill>
          <a:blip r:embed="rId2"/>
          <a:stretch>
            <a:fillRect/>
          </a:stretch>
        </p:blipFill>
        <p:spPr>
          <a:xfrm>
            <a:off x="2362200" y="1422984"/>
            <a:ext cx="4039735" cy="4388489"/>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8001000" cy="838200"/>
          </a:xfrm>
        </p:spPr>
        <p:txBody>
          <a:bodyPr/>
          <a:lstStyle/>
          <a:p>
            <a:r>
              <a:rPr lang="en-US" sz="3100" dirty="0">
                <a:solidFill>
                  <a:schemeClr val="bg1"/>
                </a:solidFill>
              </a:rPr>
              <a:t>Special Use Permit Findings</a:t>
            </a:r>
          </a:p>
        </p:txBody>
      </p:sp>
      <p:pic>
        <p:nvPicPr>
          <p:cNvPr id="5" name="Picture 4">
            <a:extLst>
              <a:ext uri="{FF2B5EF4-FFF2-40B4-BE49-F238E27FC236}">
                <a16:creationId xmlns:a16="http://schemas.microsoft.com/office/drawing/2014/main" id="{3AEAC891-C2EA-4098-ADD4-09405D3A9EA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2400" y="1219200"/>
            <a:ext cx="8857976" cy="3657600"/>
          </a:xfrm>
          <a:prstGeom prst="rect">
            <a:avLst/>
          </a:prstGeom>
        </p:spPr>
      </p:pic>
      <p:sp>
        <p:nvSpPr>
          <p:cNvPr id="6" name="TextBox 5">
            <a:extLst>
              <a:ext uri="{FF2B5EF4-FFF2-40B4-BE49-F238E27FC236}">
                <a16:creationId xmlns:a16="http://schemas.microsoft.com/office/drawing/2014/main" id="{CA077E63-ED0C-430C-90B7-D85C86A36F54}"/>
              </a:ext>
            </a:extLst>
          </p:cNvPr>
          <p:cNvSpPr txBox="1"/>
          <p:nvPr/>
        </p:nvSpPr>
        <p:spPr>
          <a:xfrm>
            <a:off x="304800" y="4913293"/>
            <a:ext cx="8839200" cy="954107"/>
          </a:xfrm>
          <a:prstGeom prst="rect">
            <a:avLst/>
          </a:prstGeom>
          <a:noFill/>
        </p:spPr>
        <p:txBody>
          <a:bodyPr wrap="square" rtlCol="0">
            <a:spAutoFit/>
          </a:bodyPr>
          <a:lstStyle/>
          <a:p>
            <a:r>
              <a:rPr lang="en-US" sz="2800" dirty="0">
                <a:highlight>
                  <a:srgbClr val="FFFF00"/>
                </a:highlight>
              </a:rPr>
              <a:t>Staff Comments on findings are found on pages 10 and 11 of the staff report.</a:t>
            </a:r>
          </a:p>
        </p:txBody>
      </p:sp>
    </p:spTree>
    <p:extLst>
      <p:ext uri="{BB962C8B-B14F-4D97-AF65-F5344CB8AC3E}">
        <p14:creationId xmlns:p14="http://schemas.microsoft.com/office/powerpoint/2010/main" val="379900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792162"/>
          </a:xfrm>
        </p:spPr>
        <p:txBody>
          <a:bodyPr/>
          <a:lstStyle/>
          <a:p>
            <a:r>
              <a:rPr lang="en-US" dirty="0"/>
              <a:t>Recommendation</a:t>
            </a:r>
          </a:p>
        </p:txBody>
      </p:sp>
      <p:sp>
        <p:nvSpPr>
          <p:cNvPr id="5" name="TextBox 4"/>
          <p:cNvSpPr txBox="1"/>
          <p:nvPr/>
        </p:nvSpPr>
        <p:spPr>
          <a:xfrm>
            <a:off x="381000" y="1676400"/>
            <a:ext cx="8305800" cy="2308324"/>
          </a:xfrm>
          <a:prstGeom prst="rect">
            <a:avLst/>
          </a:prstGeom>
          <a:noFill/>
        </p:spPr>
        <p:txBody>
          <a:bodyPr wrap="square" rtlCol="0">
            <a:spAutoFit/>
          </a:bodyPr>
          <a:lstStyle/>
          <a:p>
            <a:pPr algn="just"/>
            <a:r>
              <a:rPr lang="en-US" sz="3600" dirty="0"/>
              <a:t>After a thorough analysis and review, Special Use Permit Case Number WSUP21-0027 is being recommended for approval with conditions. </a:t>
            </a:r>
          </a:p>
        </p:txBody>
      </p:sp>
    </p:spTree>
    <p:extLst>
      <p:ext uri="{BB962C8B-B14F-4D97-AF65-F5344CB8AC3E}">
        <p14:creationId xmlns:p14="http://schemas.microsoft.com/office/powerpoint/2010/main" val="215615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22238"/>
            <a:ext cx="7924800" cy="792162"/>
          </a:xfrm>
        </p:spPr>
        <p:txBody>
          <a:bodyPr/>
          <a:lstStyle/>
          <a:p>
            <a:r>
              <a:rPr lang="en-US" dirty="0"/>
              <a:t>Possible Motion</a:t>
            </a:r>
          </a:p>
        </p:txBody>
      </p:sp>
      <p:sp>
        <p:nvSpPr>
          <p:cNvPr id="4" name="Content Placeholder 3"/>
          <p:cNvSpPr>
            <a:spLocks noGrp="1"/>
          </p:cNvSpPr>
          <p:nvPr>
            <p:ph idx="1"/>
          </p:nvPr>
        </p:nvSpPr>
        <p:spPr>
          <a:xfrm>
            <a:off x="228600" y="990600"/>
            <a:ext cx="8763000" cy="4724400"/>
          </a:xfrm>
        </p:spPr>
        <p:txBody>
          <a:bodyPr>
            <a:noAutofit/>
          </a:bodyPr>
          <a:lstStyle/>
          <a:p>
            <a:pPr marL="0" indent="0" algn="just">
              <a:lnSpc>
                <a:spcPct val="120000"/>
              </a:lnSpc>
              <a:buNone/>
            </a:pPr>
            <a:r>
              <a:rPr lang="en-US" sz="2800" dirty="0"/>
              <a:t>I move that, after giving reasoned consideration to the information contained in the staff report and information received during the public hearing, the Washoe County Board of Adjustment approve with conditions Special Use Permit Case Number WSUP21-0027 for Equus Management Group, </a:t>
            </a:r>
            <a:r>
              <a:rPr lang="en-US" sz="2800" dirty="0">
                <a:highlight>
                  <a:srgbClr val="FFFF00"/>
                </a:highlight>
              </a:rPr>
              <a:t>with the conditions included as Exhibit A to this matter</a:t>
            </a:r>
            <a:r>
              <a:rPr lang="en-US" sz="2800" dirty="0"/>
              <a:t>, having made all five findings in accordance with Washoe County Code Section 110.810.30.</a:t>
            </a:r>
            <a:endParaRPr lang="en-US" sz="2400"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a:t>Request</a:t>
            </a:r>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81000" y="1066800"/>
            <a:ext cx="8305800" cy="4770537"/>
          </a:xfrm>
          <a:prstGeom prst="rect">
            <a:avLst/>
          </a:prstGeom>
          <a:noFill/>
        </p:spPr>
        <p:txBody>
          <a:bodyPr wrap="square" rtlCol="0">
            <a:spAutoFit/>
          </a:bodyPr>
          <a:lstStyle/>
          <a:p>
            <a:pPr algn="just"/>
            <a:r>
              <a:rPr lang="en-US" sz="3800" dirty="0"/>
              <a:t>Special use permit to allow major grading of approximately 75,360 square feet of disturbance and excavation and exportation of approximately 5,490 cubic yards of earthen material for the purpose of improvement and expansion of existing flood control facilities in Spanish Springs.</a:t>
            </a:r>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pPr algn="r"/>
            <a:r>
              <a:rPr lang="en-US" dirty="0"/>
              <a:t>Vicinity Map</a:t>
            </a:r>
          </a:p>
        </p:txBody>
      </p:sp>
      <p:pic>
        <p:nvPicPr>
          <p:cNvPr id="2" name="Picture 1">
            <a:extLst>
              <a:ext uri="{FF2B5EF4-FFF2-40B4-BE49-F238E27FC236}">
                <a16:creationId xmlns:a16="http://schemas.microsoft.com/office/drawing/2014/main" id="{0AAB25AF-0F67-4615-9296-686E4B597E4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200" y="52431"/>
            <a:ext cx="5257800" cy="6724792"/>
          </a:xfrm>
          <a:prstGeom prst="rect">
            <a:avLst/>
          </a:prstGeom>
        </p:spPr>
      </p:pic>
    </p:spTree>
    <p:extLst>
      <p:ext uri="{BB962C8B-B14F-4D97-AF65-F5344CB8AC3E}">
        <p14:creationId xmlns:p14="http://schemas.microsoft.com/office/powerpoint/2010/main" val="376108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a:t>Site Plan</a:t>
            </a:r>
          </a:p>
        </p:txBody>
      </p:sp>
      <p:pic>
        <p:nvPicPr>
          <p:cNvPr id="2" name="Picture 1">
            <a:extLst>
              <a:ext uri="{FF2B5EF4-FFF2-40B4-BE49-F238E27FC236}">
                <a16:creationId xmlns:a16="http://schemas.microsoft.com/office/drawing/2014/main" id="{2808ABEE-7198-4EEF-85FA-56870F02C716}"/>
              </a:ext>
            </a:extLst>
          </p:cNvPr>
          <p:cNvPicPr>
            <a:picLocks noChangeAspect="1"/>
          </p:cNvPicPr>
          <p:nvPr/>
        </p:nvPicPr>
        <p:blipFill>
          <a:blip r:embed="rId2"/>
          <a:stretch>
            <a:fillRect/>
          </a:stretch>
        </p:blipFill>
        <p:spPr>
          <a:xfrm>
            <a:off x="76200" y="1600200"/>
            <a:ext cx="9003016" cy="2382364"/>
          </a:xfrm>
          <a:prstGeom prst="rect">
            <a:avLst/>
          </a:prstGeom>
        </p:spPr>
      </p:pic>
    </p:spTree>
    <p:extLst>
      <p:ext uri="{BB962C8B-B14F-4D97-AF65-F5344CB8AC3E}">
        <p14:creationId xmlns:p14="http://schemas.microsoft.com/office/powerpoint/2010/main" val="336317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8915400" cy="5334000"/>
          </a:xfrm>
        </p:spPr>
        <p:txBody>
          <a:bodyPr>
            <a:normAutofit fontScale="92500" lnSpcReduction="10000"/>
          </a:bodyPr>
          <a:lstStyle/>
          <a:p>
            <a:r>
              <a:rPr lang="en-US" sz="2900" dirty="0"/>
              <a:t>Major grading improves an existing flood control facility</a:t>
            </a:r>
          </a:p>
          <a:p>
            <a:r>
              <a:rPr lang="en-US" sz="2900" dirty="0"/>
              <a:t>Proposed by the homeowner's association to enhance the protection of the existing homes </a:t>
            </a:r>
          </a:p>
          <a:p>
            <a:r>
              <a:rPr lang="en-US" sz="2900" dirty="0"/>
              <a:t>Expands a drainage channel and deepens an existing retention basin</a:t>
            </a:r>
          </a:p>
          <a:p>
            <a:r>
              <a:rPr lang="en-US" sz="2900" dirty="0"/>
              <a:t>Benefits of increased control of stormwater run off are obvious</a:t>
            </a:r>
          </a:p>
          <a:p>
            <a:r>
              <a:rPr lang="en-US" sz="2900" dirty="0"/>
              <a:t>Few negative impacts</a:t>
            </a:r>
          </a:p>
          <a:p>
            <a:r>
              <a:rPr lang="en-US" sz="2900" dirty="0"/>
              <a:t>Negative impacts resulting from the public access to, and misuse of, the flood control facilities</a:t>
            </a:r>
          </a:p>
          <a:p>
            <a:r>
              <a:rPr lang="en-US" sz="2900" dirty="0"/>
              <a:t>Facilities are being utilized by OHVs which substantially degrades facility</a:t>
            </a:r>
          </a:p>
          <a:p>
            <a:pPr lvl="1"/>
            <a:endParaRPr lang="en-US" dirty="0"/>
          </a:p>
          <a:p>
            <a:pPr lvl="1"/>
            <a:endParaRPr lang="en-US" dirty="0"/>
          </a:p>
          <a:p>
            <a:pPr marL="0" indent="0">
              <a:buNone/>
            </a:pPr>
            <a:endParaRPr lang="en-US" dirty="0"/>
          </a:p>
        </p:txBody>
      </p:sp>
      <p:sp>
        <p:nvSpPr>
          <p:cNvPr id="3" name="Title 2"/>
          <p:cNvSpPr>
            <a:spLocks noGrp="1"/>
          </p:cNvSpPr>
          <p:nvPr>
            <p:ph type="title"/>
          </p:nvPr>
        </p:nvSpPr>
        <p:spPr>
          <a:xfrm>
            <a:off x="1219200" y="76200"/>
            <a:ext cx="7620000" cy="792162"/>
          </a:xfrm>
        </p:spPr>
        <p:txBody>
          <a:bodyPr/>
          <a:lstStyle/>
          <a:p>
            <a:r>
              <a:rPr lang="en-US" dirty="0"/>
              <a:t>Evaluation</a:t>
            </a:r>
          </a:p>
        </p:txBody>
      </p:sp>
    </p:spTree>
    <p:extLst>
      <p:ext uri="{BB962C8B-B14F-4D97-AF65-F5344CB8AC3E}">
        <p14:creationId xmlns:p14="http://schemas.microsoft.com/office/powerpoint/2010/main" val="325838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8001000" cy="792162"/>
          </a:xfrm>
        </p:spPr>
        <p:txBody>
          <a:bodyPr/>
          <a:lstStyle/>
          <a:p>
            <a:r>
              <a:rPr lang="en-US" sz="4000" dirty="0"/>
              <a:t>Site Photos</a:t>
            </a:r>
          </a:p>
        </p:txBody>
      </p:sp>
      <p:pic>
        <p:nvPicPr>
          <p:cNvPr id="4" name="Picture 3">
            <a:extLst>
              <a:ext uri="{FF2B5EF4-FFF2-40B4-BE49-F238E27FC236}">
                <a16:creationId xmlns:a16="http://schemas.microsoft.com/office/drawing/2014/main" id="{4A7B88FC-FE28-4F3A-8E88-DC74FDCE31FA}"/>
              </a:ext>
            </a:extLst>
          </p:cNvPr>
          <p:cNvPicPr>
            <a:picLocks noChangeAspect="1"/>
          </p:cNvPicPr>
          <p:nvPr/>
        </p:nvPicPr>
        <p:blipFill>
          <a:blip r:embed="rId2"/>
          <a:stretch>
            <a:fillRect/>
          </a:stretch>
        </p:blipFill>
        <p:spPr>
          <a:xfrm>
            <a:off x="152400" y="1066800"/>
            <a:ext cx="6108721" cy="3188484"/>
          </a:xfrm>
          <a:prstGeom prst="rect">
            <a:avLst/>
          </a:prstGeom>
          <a:ln w="19050">
            <a:solidFill>
              <a:schemeClr val="tx1"/>
            </a:solidFill>
          </a:ln>
        </p:spPr>
      </p:pic>
      <p:pic>
        <p:nvPicPr>
          <p:cNvPr id="5" name="Picture 4">
            <a:extLst>
              <a:ext uri="{FF2B5EF4-FFF2-40B4-BE49-F238E27FC236}">
                <a16:creationId xmlns:a16="http://schemas.microsoft.com/office/drawing/2014/main" id="{4736A39A-5B74-4E1A-BBED-E96A30E4D789}"/>
              </a:ext>
            </a:extLst>
          </p:cNvPr>
          <p:cNvPicPr>
            <a:picLocks noChangeAspect="1"/>
          </p:cNvPicPr>
          <p:nvPr/>
        </p:nvPicPr>
        <p:blipFill>
          <a:blip r:embed="rId3"/>
          <a:stretch>
            <a:fillRect/>
          </a:stretch>
        </p:blipFill>
        <p:spPr>
          <a:xfrm>
            <a:off x="3505200" y="3278510"/>
            <a:ext cx="5554910" cy="3470433"/>
          </a:xfrm>
          <a:prstGeom prst="rect">
            <a:avLst/>
          </a:prstGeom>
          <a:ln w="19050">
            <a:solidFill>
              <a:schemeClr val="tx1"/>
            </a:solidFill>
          </a:ln>
        </p:spPr>
      </p:pic>
    </p:spTree>
    <p:extLst>
      <p:ext uri="{BB962C8B-B14F-4D97-AF65-F5344CB8AC3E}">
        <p14:creationId xmlns:p14="http://schemas.microsoft.com/office/powerpoint/2010/main" val="185147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sz="4000" dirty="0"/>
              <a:t>Proposed Conditions of Approval</a:t>
            </a:r>
            <a:endParaRPr lang="en-US" sz="6000" dirty="0"/>
          </a:p>
        </p:txBody>
      </p:sp>
      <p:sp>
        <p:nvSpPr>
          <p:cNvPr id="2" name="TextBox 1">
            <a:extLst>
              <a:ext uri="{FF2B5EF4-FFF2-40B4-BE49-F238E27FC236}">
                <a16:creationId xmlns:a16="http://schemas.microsoft.com/office/drawing/2014/main" id="{B34F5B11-3DFE-4761-B043-1002E8026B95}"/>
              </a:ext>
            </a:extLst>
          </p:cNvPr>
          <p:cNvSpPr txBox="1"/>
          <p:nvPr/>
        </p:nvSpPr>
        <p:spPr>
          <a:xfrm>
            <a:off x="154497" y="920621"/>
            <a:ext cx="8686800"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4000" dirty="0"/>
              <a:t>Inhibit access to site (fence and boulders)</a:t>
            </a:r>
          </a:p>
          <a:p>
            <a:pPr marL="457200" indent="-457200" algn="just">
              <a:buFont typeface="Arial" panose="020B0604020202020204" pitchFamily="34" charset="0"/>
              <a:buChar char="•"/>
            </a:pPr>
            <a:r>
              <a:rPr lang="en-US" sz="4000" dirty="0"/>
              <a:t>Landscape (general Code requirement)</a:t>
            </a:r>
          </a:p>
          <a:p>
            <a:pPr marL="457200" indent="-457200" algn="just">
              <a:buFont typeface="Arial" panose="020B0604020202020204" pitchFamily="34" charset="0"/>
              <a:buChar char="•"/>
            </a:pPr>
            <a:r>
              <a:rPr lang="en-US" sz="4000" dirty="0"/>
              <a:t>Limit working hours </a:t>
            </a:r>
          </a:p>
          <a:p>
            <a:pPr marL="914400" lvl="1" indent="-457200" algn="just">
              <a:buFont typeface="Arial" panose="020B0604020202020204" pitchFamily="34" charset="0"/>
              <a:buChar char="•"/>
            </a:pPr>
            <a:r>
              <a:rPr lang="en-US" sz="4000" dirty="0"/>
              <a:t>7AM and 7PM Monday through Friday, </a:t>
            </a:r>
          </a:p>
          <a:p>
            <a:pPr marL="914400" lvl="1" indent="-457200" algn="just">
              <a:buFont typeface="Arial" panose="020B0604020202020204" pitchFamily="34" charset="0"/>
              <a:buChar char="•"/>
            </a:pPr>
            <a:r>
              <a:rPr lang="en-US" sz="4000" dirty="0"/>
              <a:t>9AM and 5PM on Saturday</a:t>
            </a:r>
          </a:p>
          <a:p>
            <a:pPr marL="914400" lvl="1" indent="-457200" algn="just">
              <a:buFont typeface="Arial" panose="020B0604020202020204" pitchFamily="34" charset="0"/>
              <a:buChar char="•"/>
            </a:pPr>
            <a:r>
              <a:rPr lang="en-US" sz="4000" dirty="0"/>
              <a:t>No construction on Sunday</a:t>
            </a:r>
          </a:p>
        </p:txBody>
      </p:sp>
    </p:spTree>
    <p:extLst>
      <p:ext uri="{BB962C8B-B14F-4D97-AF65-F5344CB8AC3E}">
        <p14:creationId xmlns:p14="http://schemas.microsoft.com/office/powerpoint/2010/main" val="189328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52400"/>
            <a:ext cx="7239000" cy="838200"/>
          </a:xfrm>
        </p:spPr>
        <p:txBody>
          <a:bodyPr/>
          <a:lstStyle/>
          <a:p>
            <a:pPr algn="l"/>
            <a:r>
              <a:rPr lang="en-US" dirty="0"/>
              <a:t>Public Notice</a:t>
            </a:r>
          </a:p>
        </p:txBody>
      </p:sp>
      <p:sp>
        <p:nvSpPr>
          <p:cNvPr id="4" name="Content Placeholder 3"/>
          <p:cNvSpPr>
            <a:spLocks noGrp="1"/>
          </p:cNvSpPr>
          <p:nvPr>
            <p:ph idx="1"/>
          </p:nvPr>
        </p:nvSpPr>
        <p:spPr>
          <a:xfrm>
            <a:off x="685800" y="1371600"/>
            <a:ext cx="3124200" cy="5410200"/>
          </a:xfrm>
        </p:spPr>
        <p:txBody>
          <a:bodyPr>
            <a:normAutofit/>
          </a:bodyPr>
          <a:lstStyle/>
          <a:p>
            <a:r>
              <a:rPr lang="en-US" dirty="0"/>
              <a:t>Notice sent to 132 affected property owners</a:t>
            </a:r>
          </a:p>
        </p:txBody>
      </p:sp>
      <p:pic>
        <p:nvPicPr>
          <p:cNvPr id="6" name="Picture 5" descr="Engineering drawing, map&#10;&#10;Description automatically generated">
            <a:extLst>
              <a:ext uri="{FF2B5EF4-FFF2-40B4-BE49-F238E27FC236}">
                <a16:creationId xmlns:a16="http://schemas.microsoft.com/office/drawing/2014/main" id="{9665CE52-C458-42D2-AE57-38155E0EC635}"/>
              </a:ext>
            </a:extLst>
          </p:cNvPr>
          <p:cNvPicPr>
            <a:picLocks noChangeAspect="1"/>
          </p:cNvPicPr>
          <p:nvPr/>
        </p:nvPicPr>
        <p:blipFill rotWithShape="1">
          <a:blip r:embed="rId2">
            <a:extLst>
              <a:ext uri="{28A0092B-C50C-407E-A947-70E740481C1C}">
                <a14:useLocalDpi xmlns:a14="http://schemas.microsoft.com/office/drawing/2010/main" val="0"/>
              </a:ext>
            </a:extLst>
          </a:blip>
          <a:srcRect l="6061" t="4684" r="4545" b="2823"/>
          <a:stretch/>
        </p:blipFill>
        <p:spPr>
          <a:xfrm>
            <a:off x="4487053" y="323850"/>
            <a:ext cx="4638072" cy="6210300"/>
          </a:xfrm>
          <a:prstGeom prst="rect">
            <a:avLst/>
          </a:prstGeom>
        </p:spPr>
      </p:pic>
    </p:spTree>
    <p:extLst>
      <p:ext uri="{BB962C8B-B14F-4D97-AF65-F5344CB8AC3E}">
        <p14:creationId xmlns:p14="http://schemas.microsoft.com/office/powerpoint/2010/main" val="340672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76200"/>
            <a:ext cx="6020810" cy="990600"/>
          </a:xfrm>
        </p:spPr>
        <p:txBody>
          <a:bodyPr/>
          <a:lstStyle/>
          <a:p>
            <a:pPr algn="r"/>
            <a:r>
              <a:rPr lang="en-US" dirty="0"/>
              <a:t>Reviewing Agencies</a:t>
            </a:r>
          </a:p>
        </p:txBody>
      </p:sp>
      <p:pic>
        <p:nvPicPr>
          <p:cNvPr id="5" name="Picture 4">
            <a:extLst>
              <a:ext uri="{FF2B5EF4-FFF2-40B4-BE49-F238E27FC236}">
                <a16:creationId xmlns:a16="http://schemas.microsoft.com/office/drawing/2014/main" id="{AAFFDCA7-4197-4165-9902-F09342E38A1B}"/>
              </a:ext>
            </a:extLst>
          </p:cNvPr>
          <p:cNvPicPr>
            <a:picLocks noChangeAspect="1"/>
          </p:cNvPicPr>
          <p:nvPr/>
        </p:nvPicPr>
        <p:blipFill>
          <a:blip r:embed="rId2"/>
          <a:stretch>
            <a:fillRect/>
          </a:stretch>
        </p:blipFill>
        <p:spPr>
          <a:xfrm>
            <a:off x="304800" y="1066800"/>
            <a:ext cx="8686800" cy="5157040"/>
          </a:xfrm>
          <a:prstGeom prst="rect">
            <a:avLst/>
          </a:prstGeom>
        </p:spPr>
      </p:pic>
    </p:spTree>
    <p:extLst>
      <p:ext uri="{BB962C8B-B14F-4D97-AF65-F5344CB8AC3E}">
        <p14:creationId xmlns:p14="http://schemas.microsoft.com/office/powerpoint/2010/main" val="2083886326"/>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2.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00D7ED-6620-45A0-9F13-862FEFE886A3}">
  <ds:schemaRefs>
    <ds:schemaRef ds:uri="http://www.w3.org/XML/1998/namespace"/>
    <ds:schemaRef ds:uri="http://schemas.microsoft.com/sharepoint/v3"/>
    <ds:schemaRef ds:uri="http://schemas.microsoft.com/office/2006/documentManagement/types"/>
    <ds:schemaRef ds:uri="http://purl.org/dc/terms/"/>
    <ds:schemaRef ds:uri="a94d8b85-37e1-4d17-8d55-8b7d207932bb"/>
    <ds:schemaRef ds:uri="http://purl.org/dc/dcmitype/"/>
    <ds:schemaRef ds:uri="CEA9126C-A9B1-4F4A-855C-DD0F845697D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s>
</ds:datastoreItem>
</file>

<file path=customXml/itemProps4.xml><?xml version="1.0" encoding="utf-8"?>
<ds:datastoreItem xmlns:ds="http://schemas.openxmlformats.org/officeDocument/2006/customXml" ds:itemID="{A7BC16CB-1CBD-402F-9378-5075DDBF9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2339</TotalTime>
  <Words>310</Words>
  <Application>Microsoft Office PowerPoint</Application>
  <PresentationFormat>On-screen Show (4:3)</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PowerPoint_Template_2015</vt:lpstr>
      <vt:lpstr>SPECIAL USE PERMIT CASE NO:  WSUP21-0027  (Eagle Canyon North – Permanent Flood Control)</vt:lpstr>
      <vt:lpstr>Request</vt:lpstr>
      <vt:lpstr>Vicinity Map</vt:lpstr>
      <vt:lpstr>Site Plan</vt:lpstr>
      <vt:lpstr>Evaluation</vt:lpstr>
      <vt:lpstr>Site Photos</vt:lpstr>
      <vt:lpstr>Proposed Conditions of Approval</vt:lpstr>
      <vt:lpstr>Public Notice</vt:lpstr>
      <vt:lpstr>Reviewing Agencies</vt:lpstr>
      <vt:lpstr>Special Use Permit Findings</vt:lpstr>
      <vt:lpstr>Recommendation</vt:lpstr>
      <vt:lpstr>Possible Motion</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Pelham, Roger</cp:lastModifiedBy>
  <cp:revision>82</cp:revision>
  <cp:lastPrinted>2014-10-07T22:54:33Z</cp:lastPrinted>
  <dcterms:created xsi:type="dcterms:W3CDTF">2015-09-25T21:46:02Z</dcterms:created>
  <dcterms:modified xsi:type="dcterms:W3CDTF">2021-11-03T15:25:33Z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